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67AC7-95EA-12A9-B3C3-15637ED7B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17210A5-B2BE-5DC5-0DDA-5ED6A07D60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F88700-6CD6-F4C4-7C49-1EF54AA37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9BD580-4759-65B7-8934-D08ECEC5E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911544-8CA0-0257-22C5-5271248E1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79364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D19A2F-5679-450E-3A3E-4176E8BF1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C5B5CE-B008-D344-42D3-658AE38398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727C96-D6F1-7D99-BEA9-DF701768D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F6235D-3B1A-FF52-CD91-AE5E7A62D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CDE772-605A-73B2-359F-7ED51776E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4467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75A4A13-C321-6C4D-F4D2-F8224519BE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48E45B5-0E0A-9323-2005-D31CFC0D60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A207E0-6F30-D017-3E16-3238A1859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F678C5-3355-990C-CABC-D599BFA17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A68493F-9CD7-B57F-DF91-69DCCD0F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27431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8C3A72-31CB-BC8C-142F-D1288583C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D57062-C2AF-8974-5506-26C7928E6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B75E6A-B59A-EFCD-2282-263F84C66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4752DF-DFF8-5C4F-5241-14B97B0A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3D18D5-B261-0AC5-3C10-6F3C89801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62731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95AB66-7C87-9FFA-B1B4-0FEE79B66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8446AC6-89C4-6535-9A50-2BB387C05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99E92B-3C86-15FF-B8E3-24049213A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722925-F707-284F-BDCC-226350FD7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5D9B97-B00D-8864-18E0-49832E24C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12323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0FDEE3-8491-9A40-F1AD-05F985F11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00E1C0-0942-7941-1345-13EC601AA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84BF712-9C9C-106F-5BEE-D2F2E7078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A4CA25-B894-2394-CCAC-D2054117C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A022EB-0567-EA88-AAE7-7A8CC4E8F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511F2B-0468-BF3C-7E42-D1DDCB94E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04700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3873CA-0927-7ABE-6190-B674BA6DC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0E9DC84-0B1B-750E-5862-56E5E2292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99AD319-71E1-98D5-28C0-F9D13468E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0A5BE08-8D83-DC50-9B11-C7268BF38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772E009-CD08-1D74-A991-802B7D5278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A0DFBD5-F589-FEAD-F189-D572F1412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8964DA9-54B8-BF12-45F9-623E449B7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B6B5FE7-9154-BA2A-0164-BE4E18B70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00432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4F88D8-7529-3BBC-ACCE-BC2203CEF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513D7A8-D082-4EEB-BC97-DBA8FD05C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B1C50FB-BD01-689F-4368-877730584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B053194-B3BE-561A-D4DA-08B7F4507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18243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507271D-2E23-62F3-66A3-C854F2419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3305ACE-D477-721A-7B11-37477C83F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2705B6F-B44F-7FC1-69D1-3812F481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14988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39661B-8B66-15F1-2AF2-68F34AFA4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21D5FC-5AE9-E6D9-F597-2C0A80FFF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5147E5A-D5A5-98A8-A938-97C2BB1C9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D97332-CAE1-5E3E-AAB9-DE2DE27E8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53B8E91-D1D7-F9B8-50E9-0A9076DD0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80D2733-9076-F107-3D64-A96A2B586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9321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E73530-D5E1-D94E-149C-BEA2CBC53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E2E1110-A003-3435-7DF9-954693686A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2C48D98-D822-8211-C265-BF932EF553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50EAEA5-1461-655A-5716-21D9015BE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CC6C576-D8BE-C711-5DFF-AA9D45EF3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39327E1-34B5-5648-FCD5-BADFB7EB5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52874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F2A346-3011-D2DE-328D-2E2CACE74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82906A-52C8-CD5C-D421-2F014EDA0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596635-B8A8-6140-23E7-872C29E11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40A163-65F3-4381-B91A-CC86BD8AE776}" type="datetimeFigureOut">
              <a:rPr lang="es-PE" smtClean="0"/>
              <a:t>24/09/2025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CA8384-A23E-8219-72AE-F250A3CEC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1B9768-44EB-1747-BB34-B86C7633C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684DBC-E558-43E5-9B98-0DF16CCE52B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84299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1D16E9B-EC43-56CA-5BFC-03D00BB1B606}"/>
              </a:ext>
            </a:extLst>
          </p:cNvPr>
          <p:cNvSpPr txBox="1"/>
          <p:nvPr/>
        </p:nvSpPr>
        <p:spPr>
          <a:xfrm>
            <a:off x="599768" y="265471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Video 1_A1</a:t>
            </a:r>
          </a:p>
        </p:txBody>
      </p:sp>
      <p:pic>
        <p:nvPicPr>
          <p:cNvPr id="3" name="Video de WhatsApp 2025-09-24 a las 17.41.33_2daf296a">
            <a:hlinkClick r:id="" action="ppaction://media"/>
            <a:extLst>
              <a:ext uri="{FF2B5EF4-FFF2-40B4-BE49-F238E27FC236}">
                <a16:creationId xmlns:a16="http://schemas.microsoft.com/office/drawing/2014/main" id="{C8F8C1DC-294C-565C-F23A-A45B578046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89" y="634803"/>
            <a:ext cx="9918622" cy="559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5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Panorámica</PresentationFormat>
  <Paragraphs>1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Nathalie Antonella Huiza Quispe</dc:creator>
  <cp:lastModifiedBy>Nathalie Antonella Huiza Quispe</cp:lastModifiedBy>
  <cp:revision>1</cp:revision>
  <dcterms:created xsi:type="dcterms:W3CDTF">2025-09-24T22:41:48Z</dcterms:created>
  <dcterms:modified xsi:type="dcterms:W3CDTF">2025-09-24T22:42:43Z</dcterms:modified>
</cp:coreProperties>
</file>

<file path=docProps/thumbnail.jpeg>
</file>